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italic.fntdata"/><Relationship Id="rId26" Type="http://schemas.openxmlformats.org/officeDocument/2006/relationships/customXml" Target="../customXml/item1.xml"/><Relationship Id="rId21" Type="http://schemas.openxmlformats.org/officeDocument/2006/relationships/font" Target="fonts/MontserratMedium-bold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.fntdata"/><Relationship Id="rId20" Type="http://schemas.openxmlformats.org/officeDocument/2006/relationships/font" Target="fonts/MontserratMedium-regular.fntdata"/><Relationship Id="rId2" Type="http://schemas.openxmlformats.org/officeDocument/2006/relationships/presProps" Target="presProps.xml"/><Relationship Id="rId16" Type="http://schemas.openxmlformats.org/officeDocument/2006/relationships/font" Target="fonts/Montserrat-regular.fntdata"/><Relationship Id="rId24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font" Target="fonts/Montserrat-boldItalic.fntdata"/><Relationship Id="rId22" Type="http://schemas.openxmlformats.org/officeDocument/2006/relationships/font" Target="fonts/MontserratMedium-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d16ba788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d16ba788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d16ba788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d16ba788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d16ba78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d16ba7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d16ba78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d16ba78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d16ba788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d16ba788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d16ba788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d16ba788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d16ba788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d16ba788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d16ba788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d16ba788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d16ba788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d16ba788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869725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CloudWatch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/>
          <p:nvPr>
            <p:ph type="title"/>
          </p:nvPr>
        </p:nvSpPr>
        <p:spPr>
          <a:xfrm>
            <a:off x="637150" y="4249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CloudWatch Use Cases</a:t>
            </a:r>
            <a:endParaRPr/>
          </a:p>
        </p:txBody>
      </p:sp>
      <p:sp>
        <p:nvSpPr>
          <p:cNvPr id="218" name="Google Shape;218;p45"/>
          <p:cNvSpPr txBox="1"/>
          <p:nvPr>
            <p:ph idx="1" type="body"/>
          </p:nvPr>
        </p:nvSpPr>
        <p:spPr>
          <a:xfrm>
            <a:off x="787750" y="1165650"/>
            <a:ext cx="5434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Monitoring of the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 our AWS Amazon EC2 instances, containers and on-premises apps.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Collects data from all layers of the performance stack.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654" y="1973850"/>
            <a:ext cx="1256625" cy="8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/>
          <p:nvPr>
            <p:ph type="title"/>
          </p:nvPr>
        </p:nvSpPr>
        <p:spPr>
          <a:xfrm>
            <a:off x="617025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CloudWatch Use Cases</a:t>
            </a:r>
            <a:endParaRPr/>
          </a:p>
        </p:txBody>
      </p:sp>
      <p:sp>
        <p:nvSpPr>
          <p:cNvPr id="225" name="Google Shape;225;p46"/>
          <p:cNvSpPr txBox="1"/>
          <p:nvPr>
            <p:ph idx="1" type="body"/>
          </p:nvPr>
        </p:nvSpPr>
        <p:spPr>
          <a:xfrm>
            <a:off x="617025" y="1155625"/>
            <a:ext cx="6073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Improves mean time to resolution (MTTR).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Mean time to resolution means the average time it takes to resolve a failure.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Analyze user requests to aid with troubleshooting and debugging.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Reduce overall mean-time-to-resolution (MTTR).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47175" y="414900"/>
            <a:ext cx="5735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54575" y="1135525"/>
            <a:ext cx="55209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Amazon CloudWatch?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does Amazon CloudWatch work?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Amazon CloudWatch.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CloudWatch use cases.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57250" y="445025"/>
            <a:ext cx="57357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CloudWatch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57250" y="1155600"/>
            <a:ext cx="6375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Monitoring and observability solution designed for developers.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monitor our applications, respond to system-wide performance changes, optimise resource.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Offers us data and actionable insights.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586900" y="43500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CloudWatch works?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637150" y="1115538"/>
            <a:ext cx="4888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Monitoring and operational data,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Form of logs, metrics, and events.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Correlate our metrics and logs,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health and performance.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Thresholds we can also set alarms.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Set up automated actions.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226" y="1115550"/>
            <a:ext cx="1696650" cy="192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657200" y="40485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CloudWatch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717500" y="1135525"/>
            <a:ext cx="5675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Collect metrics: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Simple to keep track of our AWS resources and apps.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Over 70 AWS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Detailed 1-minute metrics.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Custom metrics with up to 1-second granularity.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7" name="Google Shape;187;p40"/>
          <p:cNvPicPr preferRelativeResize="0"/>
          <p:nvPr/>
        </p:nvPicPr>
        <p:blipFill rotWithShape="1">
          <a:blip r:embed="rId3">
            <a:alphaModFix/>
          </a:blip>
          <a:srcRect b="0" l="30630" r="10701" t="7535"/>
          <a:stretch/>
        </p:blipFill>
        <p:spPr>
          <a:xfrm>
            <a:off x="6720700" y="1612325"/>
            <a:ext cx="1737950" cy="13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>
            <p:ph type="title"/>
          </p:nvPr>
        </p:nvSpPr>
        <p:spPr>
          <a:xfrm>
            <a:off x="637125" y="4349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CloudWatch</a:t>
            </a:r>
            <a:endParaRPr/>
          </a:p>
        </p:txBody>
      </p:sp>
      <p:sp>
        <p:nvSpPr>
          <p:cNvPr id="193" name="Google Shape;193;p41"/>
          <p:cNvSpPr txBox="1"/>
          <p:nvPr>
            <p:ph idx="1" type="body"/>
          </p:nvPr>
        </p:nvSpPr>
        <p:spPr>
          <a:xfrm>
            <a:off x="637125" y="1195800"/>
            <a:ext cx="6194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Observability across applications: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Results in the form of metrics, logs, and events of modern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collect, retrieve, and correlate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Resources, apps, and services that run on AWS.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647175" y="424950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CloudWatch</a:t>
            </a:r>
            <a:endParaRPr/>
          </a:p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647175" y="1145575"/>
            <a:ext cx="6344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Generate actionable information: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explore, analyse, and visualise.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Pay for the queries we run with CloudWatch Logs Insights.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Publish log-based metrics, create alarms, and correlate logs and metrics for total operational visibility.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617025" y="42495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CloudWatch Use Cases</a:t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817950" y="1095350"/>
            <a:ext cx="4868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analyses and troubleshoots issues of infrastructure.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Monitoring key metrics and logs, visualising our application infrastructure stack and using alarms.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Solve our issues and continue with our 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850" y="1791500"/>
            <a:ext cx="1560500" cy="15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657200" y="4249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CloudWatch Use Cases</a:t>
            </a:r>
            <a:endParaRPr/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657200" y="1155625"/>
            <a:ext cx="5802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Proactive Resource optimization.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Compare the values of our metrics to thresholds.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If an alarm is raised or triggered, CloudWatch can immediately take action.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2451BEBD-F135-41C8-B964-6D9D099E81E5}"/>
</file>

<file path=customXml/itemProps2.xml><?xml version="1.0" encoding="utf-8"?>
<ds:datastoreItem xmlns:ds="http://schemas.openxmlformats.org/officeDocument/2006/customXml" ds:itemID="{A62535D7-501C-4EE3-8DE2-04F3BBCCB72C}"/>
</file>

<file path=customXml/itemProps3.xml><?xml version="1.0" encoding="utf-8"?>
<ds:datastoreItem xmlns:ds="http://schemas.openxmlformats.org/officeDocument/2006/customXml" ds:itemID="{78F9BF61-674C-41A0-A6EF-189894D4E6A5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